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12192000" cy="6858000"/>
  <p:notesSz cx="9388475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22T13:48:48.913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108 32 10752,'-36'-32'4032,"17"37"-3136,-8 2-1152,20 5-800,-2 3-2048,0 6-832,9 11 864,9-5 512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55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0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2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2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79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03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1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4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7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4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5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28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7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Interpret Systems of Equations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04911175-1E32-4893-9BE6-5BFEC443FDCF}"/>
                  </a:ext>
                </a:extLst>
              </p14:cNvPr>
              <p14:cNvContentPartPr/>
              <p14:nvPr/>
            </p14:nvContentPartPr>
            <p14:xfrm>
              <a:off x="5282470" y="2869920"/>
              <a:ext cx="38880" cy="4320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04911175-1E32-4893-9BE6-5BFEC443FDC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273830" y="2860920"/>
                <a:ext cx="56520" cy="60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73048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70CF7EC-1861-4DC4-8E99-AC849B904F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7428167" cy="6334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716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B322B8D-91A1-4F8C-89C4-FA059CB209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8902557" cy="404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514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173A3B8-C583-4669-A983-8AE1A0AD73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54141" cy="3328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262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EA2CAEA-46EB-4C09-870A-BFFE8580D2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1"/>
            <a:ext cx="10086405" cy="3262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046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2389156-B701-4821-9F41-7E78B30B24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27691" cy="3179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32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D28B98A-E5D0-4C7C-8054-936350CF56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0042328" cy="5234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821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492881F-999D-4E8A-A0F3-A132CDC418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139151" cy="5188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41427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1257</TotalTime>
  <Words>9</Words>
  <Application>Microsoft Office PowerPoint</Application>
  <PresentationFormat>Widescreen</PresentationFormat>
  <Paragraphs>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Calibri Light</vt:lpstr>
      <vt:lpstr>Retrospect</vt:lpstr>
      <vt:lpstr>Unit 7 Interpret Systems of Equations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AMANDA ZULLO</cp:lastModifiedBy>
  <cp:revision>50</cp:revision>
  <cp:lastPrinted>2018-09-28T22:52:40Z</cp:lastPrinted>
  <dcterms:created xsi:type="dcterms:W3CDTF">2018-08-29T02:57:50Z</dcterms:created>
  <dcterms:modified xsi:type="dcterms:W3CDTF">2020-07-29T18:24:43Z</dcterms:modified>
</cp:coreProperties>
</file>